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34A"/>
    <a:srgbClr val="E71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29"/>
  </p:normalViewPr>
  <p:slideViewPr>
    <p:cSldViewPr snapToGrid="0" snapToObjects="1">
      <p:cViewPr varScale="1">
        <p:scale>
          <a:sx n="71" d="100"/>
          <a:sy n="71" d="100"/>
        </p:scale>
        <p:origin x="17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57A3-80C4-8245-847F-E026816F9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3E124-FC2A-4949-8237-5724236BC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B5362-7E95-6F40-9846-EA78E498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6F990-9A17-A243-942B-FD06957D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7FDB5-9347-4B46-A1FA-86EB5A16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9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E074-4B2B-1C4C-BC3F-936FB991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B4D76-B12D-F145-BE0A-D681DABE6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46B2-104F-7249-942B-102C5DC5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F8E2-5B77-C749-8BE2-34E87AF5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471C-5A94-D74A-9B13-9EBCA5D6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24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AC98F-C732-2D4A-AD4E-70A38C321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66A72-3057-E74B-9FCC-47C0F7144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F63C-0E4E-5640-8F0B-F71D570F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1A237-BCBB-7747-9DAE-495B6CF9D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4C5D8-91FA-7349-BE14-999141E6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762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08A2-F691-3547-ACD9-A096639D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4E04-3DB0-CA47-A9CE-2273FF1C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73D35-CF7C-E348-B7FC-D5B901B6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E2F7D-E534-2C4B-88AE-37E2917E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7E70-40CA-9C49-A4F8-08A0418E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542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4015-3884-154F-BFDF-2ABCAD43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984EB-2ECF-4548-AE1B-D87AFF90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C28B6-1A55-5843-9374-0B844754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BBB7-781A-3B47-BEBB-2E832323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DB6E0-415F-3B4A-8408-11C6DC3F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165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6F9B-DE7A-724C-B025-A8ACA0C7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4E26-11F7-564D-842E-57E82E67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2496A-BAE4-B24C-8EA2-CC795056E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829FD-A1CB-4849-97A2-BE7D2AE9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65363-89BF-6547-BA30-B7C5122E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7D7C9-B7A2-874C-A314-C4C0FA87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45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C050-8F61-8745-83D8-F6A8129C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89505-5D83-5C45-9BC7-FA98F432C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90037-4E14-CD4C-A982-7AB65D9E2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03FF5-C6FE-734A-9B52-3C234557A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07627-D066-6741-A89A-664FB5BA6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DCED8-4AD3-2147-8078-8AA0D5DD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7AA7B-E91C-5A48-9A44-8B472BFF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DA108-B7F3-EE41-BDCB-060743B7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7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F759-28B7-D74F-94F1-9319C1FC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D02B8-32D8-8E40-9BFD-8E27CDBCA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A04A9-7CCE-F949-A74D-D6B0DCE9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1F713-728B-1640-871E-8FC41452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945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9E894-1357-AD4C-9868-22DB4674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BB50F-E77C-EB4C-A78C-7818768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0ABE3-969A-5648-ACCE-9226778E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32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D4AF-15A0-D649-81F5-873A73AC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4CC61-EBCC-C247-8708-17823FD0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93F93-8026-524B-8C42-1A242BAD3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D4BCE-672E-604E-BC5C-E82F343D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2F59-20E7-2140-B688-8C8CF8D2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1EFF0-5E29-0344-9816-6E49F72E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910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777D-FE20-D84F-BAB5-31420A10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EE978-F00F-BD45-AF53-4634629F2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15E53-1367-E04B-A221-DD6C1F369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D4AA5-E819-0648-810C-6629FB73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D318-1EA1-0643-8634-1967BBDB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7FF3-18EA-5D43-9DED-BBC961F7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631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F499F-11C7-BF40-94FC-4CC33316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655C-3CD1-9F4D-80DF-32FCA3061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C4D9B-07A8-7B48-B86E-A1B917EF7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71E28-818B-9D4F-B98E-CC5D7A44CD18}" type="datetimeFigureOut">
              <a:rPr lang="en-BE" smtClean="0"/>
              <a:t>30/06/2022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D34A8-84DA-E04C-8BD0-DCEFBC03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58A99-F110-C140-8A7E-D948293C1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2BF56-8CC0-5845-9AFA-90E6D3AB7C5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399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7CE072-17B1-414F-A2F9-4C841E2A4797}"/>
              </a:ext>
            </a:extLst>
          </p:cNvPr>
          <p:cNvSpPr/>
          <p:nvPr/>
        </p:nvSpPr>
        <p:spPr>
          <a:xfrm>
            <a:off x="352410" y="4892821"/>
            <a:ext cx="8643938" cy="693996"/>
          </a:xfrm>
          <a:prstGeom prst="roundRect">
            <a:avLst/>
          </a:prstGeom>
          <a:solidFill>
            <a:schemeClr val="accent1">
              <a:alpha val="9000"/>
            </a:schemeClr>
          </a:solidFill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242684-73B9-D644-86B5-06E7746BD8EA}"/>
              </a:ext>
            </a:extLst>
          </p:cNvPr>
          <p:cNvSpPr/>
          <p:nvPr/>
        </p:nvSpPr>
        <p:spPr>
          <a:xfrm>
            <a:off x="352410" y="5748364"/>
            <a:ext cx="8643938" cy="864394"/>
          </a:xfrm>
          <a:prstGeom prst="roundRect">
            <a:avLst/>
          </a:prstGeom>
          <a:solidFill>
            <a:srgbClr val="FF0000">
              <a:alpha val="5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CEA843-B11A-D845-9207-33CBE10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82" y="5844825"/>
            <a:ext cx="2645568" cy="724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4FD1C6-3FE8-A048-9A73-B22B884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11" y="4978151"/>
            <a:ext cx="2054225" cy="487878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4CBD55F-AD3E-224C-B77A-3316B48BC3C8}"/>
              </a:ext>
            </a:extLst>
          </p:cNvPr>
          <p:cNvSpPr/>
          <p:nvPr/>
        </p:nvSpPr>
        <p:spPr>
          <a:xfrm>
            <a:off x="7365472" y="1943097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9FA2A9-61AB-5D49-B56E-4FA0C185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39" y="3343272"/>
            <a:ext cx="1749537" cy="150018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322A2BC-4A44-C74A-B8C2-E518DC2EC2CA}"/>
              </a:ext>
            </a:extLst>
          </p:cNvPr>
          <p:cNvSpPr/>
          <p:nvPr/>
        </p:nvSpPr>
        <p:spPr>
          <a:xfrm>
            <a:off x="5615935" y="1957384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450AFC-4672-0C46-945E-B3E3A775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02" y="3357559"/>
            <a:ext cx="1749537" cy="1500187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9863A9-7E37-3244-9FF8-C83E7DE723BE}"/>
              </a:ext>
            </a:extLst>
          </p:cNvPr>
          <p:cNvSpPr/>
          <p:nvPr/>
        </p:nvSpPr>
        <p:spPr>
          <a:xfrm>
            <a:off x="3866398" y="1988604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F7875DA-753B-6E41-ADD3-058590FFF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65" y="3371846"/>
            <a:ext cx="1749537" cy="1500187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72CCDB-01EA-CF46-857C-A375B6D8EDD6}"/>
              </a:ext>
            </a:extLst>
          </p:cNvPr>
          <p:cNvSpPr/>
          <p:nvPr/>
        </p:nvSpPr>
        <p:spPr>
          <a:xfrm>
            <a:off x="474199" y="2000245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C954B47-DED7-A047-B8F4-FFCC1580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6" y="3400420"/>
            <a:ext cx="1749537" cy="15001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EAD5C3-9557-CC4D-8A5F-60CC5F17D3CC}"/>
              </a:ext>
            </a:extLst>
          </p:cNvPr>
          <p:cNvSpPr txBox="1"/>
          <p:nvPr/>
        </p:nvSpPr>
        <p:spPr>
          <a:xfrm>
            <a:off x="7633561" y="2513130"/>
            <a:ext cx="95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netbox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0D766A-D16B-264A-B12D-4A48A9944F1F}"/>
              </a:ext>
            </a:extLst>
          </p:cNvPr>
          <p:cNvSpPr txBox="1"/>
          <p:nvPr/>
        </p:nvSpPr>
        <p:spPr>
          <a:xfrm>
            <a:off x="3766441" y="2500887"/>
            <a:ext cx="16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etbox-cache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B24829D-1A22-D041-9AF8-DE234713B2D5}"/>
              </a:ext>
            </a:extLst>
          </p:cNvPr>
          <p:cNvSpPr/>
          <p:nvPr/>
        </p:nvSpPr>
        <p:spPr>
          <a:xfrm>
            <a:off x="3690761" y="1714497"/>
            <a:ext cx="5266915" cy="3092596"/>
          </a:xfrm>
          <a:prstGeom prst="roundRect">
            <a:avLst/>
          </a:prstGeom>
          <a:noFill/>
          <a:ln w="317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31C587-EFD0-4C44-BC0C-676C91CF3344}"/>
              </a:ext>
            </a:extLst>
          </p:cNvPr>
          <p:cNvSpPr txBox="1"/>
          <p:nvPr/>
        </p:nvSpPr>
        <p:spPr>
          <a:xfrm>
            <a:off x="6038921" y="1307001"/>
            <a:ext cx="31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ocker-compose.yaml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05DAC4-6CD2-AF49-9E44-123D1E6516B2}"/>
              </a:ext>
            </a:extLst>
          </p:cNvPr>
          <p:cNvSpPr txBox="1"/>
          <p:nvPr/>
        </p:nvSpPr>
        <p:spPr>
          <a:xfrm>
            <a:off x="8089282" y="6114828"/>
            <a:ext cx="56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USB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811262-FEE6-6E4B-83A5-AB63E1A35CAA}"/>
              </a:ext>
            </a:extLst>
          </p:cNvPr>
          <p:cNvSpPr txBox="1"/>
          <p:nvPr/>
        </p:nvSpPr>
        <p:spPr>
          <a:xfrm>
            <a:off x="10735964" y="4481104"/>
            <a:ext cx="7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SSD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8AFD76-2188-DD42-B6CE-CE0F5592A033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655624" y="6299494"/>
            <a:ext cx="878921" cy="0"/>
          </a:xfrm>
          <a:prstGeom prst="straightConnector1">
            <a:avLst/>
          </a:prstGeom>
          <a:ln w="57150">
            <a:solidFill>
              <a:schemeClr val="accent1"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B518C9F-36EB-554D-A427-3B56431A6B33}"/>
              </a:ext>
            </a:extLst>
          </p:cNvPr>
          <p:cNvSpPr txBox="1"/>
          <p:nvPr/>
        </p:nvSpPr>
        <p:spPr>
          <a:xfrm>
            <a:off x="713639" y="2155476"/>
            <a:ext cx="95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…….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68499025-CF2E-B940-BAC0-F70CFD6D7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47" y="185947"/>
            <a:ext cx="984490" cy="1145416"/>
          </a:xfrm>
          <a:prstGeom prst="rect">
            <a:avLst/>
          </a:prstGeom>
        </p:spPr>
      </p:pic>
      <p:sp>
        <p:nvSpPr>
          <p:cNvPr id="96" name="Cloud 95">
            <a:extLst>
              <a:ext uri="{FF2B5EF4-FFF2-40B4-BE49-F238E27FC236}">
                <a16:creationId xmlns:a16="http://schemas.microsoft.com/office/drawing/2014/main" id="{92DB8744-9D59-8340-8247-F7C95FC28B30}"/>
              </a:ext>
            </a:extLst>
          </p:cNvPr>
          <p:cNvSpPr/>
          <p:nvPr/>
        </p:nvSpPr>
        <p:spPr>
          <a:xfrm>
            <a:off x="4138431" y="1011221"/>
            <a:ext cx="1273116" cy="825249"/>
          </a:xfrm>
          <a:prstGeom prst="cloud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WWW</a:t>
            </a:r>
          </a:p>
        </p:txBody>
      </p:sp>
      <p:pic>
        <p:nvPicPr>
          <p:cNvPr id="1026" name="Picture 2" descr="Samsung Portable SSD T7 500GB Rood Main Image">
            <a:extLst>
              <a:ext uri="{FF2B5EF4-FFF2-40B4-BE49-F238E27FC236}">
                <a16:creationId xmlns:a16="http://schemas.microsoft.com/office/drawing/2014/main" id="{FC736417-3805-85D4-D4C9-3B926A23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690" y="4823052"/>
            <a:ext cx="2109916" cy="19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CAD188-DEFA-398B-F29E-603CC7DB5D1D}"/>
              </a:ext>
            </a:extLst>
          </p:cNvPr>
          <p:cNvSpPr txBox="1"/>
          <p:nvPr/>
        </p:nvSpPr>
        <p:spPr>
          <a:xfrm>
            <a:off x="5487605" y="2445953"/>
            <a:ext cx="16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etbox-db</a:t>
            </a:r>
          </a:p>
        </p:txBody>
      </p:sp>
      <p:sp>
        <p:nvSpPr>
          <p:cNvPr id="5" name="AutoShape 6" descr="NetBox logo">
            <a:extLst>
              <a:ext uri="{FF2B5EF4-FFF2-40B4-BE49-F238E27FC236}">
                <a16:creationId xmlns:a16="http://schemas.microsoft.com/office/drawing/2014/main" id="{893C43CD-AC02-FF21-1003-29AD8B63E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36725" y="1679172"/>
            <a:ext cx="1902228" cy="19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10F567CC-DED5-21AE-7B0E-A4B2E16CA885}"/>
              </a:ext>
            </a:extLst>
          </p:cNvPr>
          <p:cNvSpPr/>
          <p:nvPr/>
        </p:nvSpPr>
        <p:spPr>
          <a:xfrm>
            <a:off x="5299201" y="4449198"/>
            <a:ext cx="2066271" cy="1629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Left-right Arrow 53">
            <a:extLst>
              <a:ext uri="{FF2B5EF4-FFF2-40B4-BE49-F238E27FC236}">
                <a16:creationId xmlns:a16="http://schemas.microsoft.com/office/drawing/2014/main" id="{63DAF74A-5FCD-22FE-C30C-8304E458B859}"/>
              </a:ext>
            </a:extLst>
          </p:cNvPr>
          <p:cNvSpPr/>
          <p:nvPr/>
        </p:nvSpPr>
        <p:spPr>
          <a:xfrm>
            <a:off x="7042598" y="4202565"/>
            <a:ext cx="315738" cy="1786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1260E-1B11-B0C9-B82E-7498AFE80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653" y="3038369"/>
            <a:ext cx="1449812" cy="96654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E65FAE2F-3D2F-9C41-6E18-9689F57B0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978" y="3302700"/>
            <a:ext cx="1280351" cy="36933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A49DC32-998E-7754-7C51-784A80D4E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5628" y="2732985"/>
            <a:ext cx="1074221" cy="1074221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80794646-9B7B-EE21-A093-C48FF1703858}"/>
              </a:ext>
            </a:extLst>
          </p:cNvPr>
          <p:cNvSpPr/>
          <p:nvPr/>
        </p:nvSpPr>
        <p:spPr>
          <a:xfrm>
            <a:off x="4330648" y="1988278"/>
            <a:ext cx="540236" cy="549392"/>
          </a:xfrm>
          <a:prstGeom prst="ellipse">
            <a:avLst/>
          </a:prstGeom>
          <a:noFill/>
          <a:ln w="476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32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FE88E50-AF8C-D7BE-BB59-A639516949DA}"/>
              </a:ext>
            </a:extLst>
          </p:cNvPr>
          <p:cNvSpPr/>
          <p:nvPr/>
        </p:nvSpPr>
        <p:spPr>
          <a:xfrm>
            <a:off x="6056420" y="1954101"/>
            <a:ext cx="540236" cy="549392"/>
          </a:xfrm>
          <a:prstGeom prst="ellipse">
            <a:avLst/>
          </a:prstGeom>
          <a:noFill/>
          <a:ln w="476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32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B46EC0-ADB2-B0FE-CE6C-B399256E4297}"/>
              </a:ext>
            </a:extLst>
          </p:cNvPr>
          <p:cNvSpPr/>
          <p:nvPr/>
        </p:nvSpPr>
        <p:spPr>
          <a:xfrm>
            <a:off x="7803731" y="1936757"/>
            <a:ext cx="540236" cy="549392"/>
          </a:xfrm>
          <a:prstGeom prst="ellipse">
            <a:avLst/>
          </a:prstGeom>
          <a:noFill/>
          <a:ln w="476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3200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3717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4CBD55F-AD3E-224C-B77A-3316B48BC3C8}"/>
              </a:ext>
            </a:extLst>
          </p:cNvPr>
          <p:cNvSpPr/>
          <p:nvPr/>
        </p:nvSpPr>
        <p:spPr>
          <a:xfrm>
            <a:off x="8486122" y="3484027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9FA2A9-61AB-5D49-B56E-4FA0C185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789" y="4884202"/>
            <a:ext cx="1749537" cy="150018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322A2BC-4A44-C74A-B8C2-E518DC2EC2CA}"/>
              </a:ext>
            </a:extLst>
          </p:cNvPr>
          <p:cNvSpPr/>
          <p:nvPr/>
        </p:nvSpPr>
        <p:spPr>
          <a:xfrm>
            <a:off x="6736585" y="3498314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450AFC-4672-0C46-945E-B3E3A775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52" y="4898489"/>
            <a:ext cx="1749537" cy="1500187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9863A9-7E37-3244-9FF8-C83E7DE723BE}"/>
              </a:ext>
            </a:extLst>
          </p:cNvPr>
          <p:cNvSpPr/>
          <p:nvPr/>
        </p:nvSpPr>
        <p:spPr>
          <a:xfrm>
            <a:off x="4987048" y="3512601"/>
            <a:ext cx="1438274" cy="2671763"/>
          </a:xfrm>
          <a:prstGeom prst="roundRect">
            <a:avLst/>
          </a:prstGeom>
          <a:solidFill>
            <a:srgbClr val="00B0F0">
              <a:alpha val="15000"/>
            </a:srgbClr>
          </a:solidFill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F7875DA-753B-6E41-ADD3-058590FF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15" y="4912776"/>
            <a:ext cx="1749537" cy="15001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EAD5C3-9557-CC4D-8A5F-60CC5F17D3CC}"/>
              </a:ext>
            </a:extLst>
          </p:cNvPr>
          <p:cNvSpPr txBox="1"/>
          <p:nvPr/>
        </p:nvSpPr>
        <p:spPr>
          <a:xfrm>
            <a:off x="8612194" y="3140482"/>
            <a:ext cx="95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netbox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0D766A-D16B-264A-B12D-4A48A9944F1F}"/>
              </a:ext>
            </a:extLst>
          </p:cNvPr>
          <p:cNvSpPr txBox="1"/>
          <p:nvPr/>
        </p:nvSpPr>
        <p:spPr>
          <a:xfrm>
            <a:off x="4885889" y="3164275"/>
            <a:ext cx="16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etbox-cache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B24829D-1A22-D041-9AF8-DE234713B2D5}"/>
              </a:ext>
            </a:extLst>
          </p:cNvPr>
          <p:cNvSpPr/>
          <p:nvPr/>
        </p:nvSpPr>
        <p:spPr>
          <a:xfrm>
            <a:off x="4591973" y="791364"/>
            <a:ext cx="5740342" cy="5556660"/>
          </a:xfrm>
          <a:prstGeom prst="roundRect">
            <a:avLst/>
          </a:prstGeom>
          <a:noFill/>
          <a:ln w="317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31C587-EFD0-4C44-BC0C-676C91CF3344}"/>
              </a:ext>
            </a:extLst>
          </p:cNvPr>
          <p:cNvSpPr txBox="1"/>
          <p:nvPr/>
        </p:nvSpPr>
        <p:spPr>
          <a:xfrm>
            <a:off x="4591973" y="802020"/>
            <a:ext cx="311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ocker-compose.yaml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AD188-DEFA-398B-F29E-603CC7DB5D1D}"/>
              </a:ext>
            </a:extLst>
          </p:cNvPr>
          <p:cNvSpPr txBox="1"/>
          <p:nvPr/>
        </p:nvSpPr>
        <p:spPr>
          <a:xfrm>
            <a:off x="6625373" y="3156785"/>
            <a:ext cx="16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B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etbox-db</a:t>
            </a:r>
          </a:p>
        </p:txBody>
      </p:sp>
      <p:sp>
        <p:nvSpPr>
          <p:cNvPr id="5" name="AutoShape 6" descr="NetBox logo">
            <a:extLst>
              <a:ext uri="{FF2B5EF4-FFF2-40B4-BE49-F238E27FC236}">
                <a16:creationId xmlns:a16="http://schemas.microsoft.com/office/drawing/2014/main" id="{893C43CD-AC02-FF21-1003-29AD8B63E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57375" y="3220102"/>
            <a:ext cx="1902228" cy="19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1260E-1B11-B0C9-B82E-7498AFE8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21" y="4611157"/>
            <a:ext cx="1449812" cy="96654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E65FAE2F-3D2F-9C41-6E18-9689F57B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628" y="4742029"/>
            <a:ext cx="1280351" cy="36933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A49DC32-998E-7754-7C51-784A80D4E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250" y="4155562"/>
            <a:ext cx="1074221" cy="10742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5D446BC-CEA2-D5B3-4B27-F0C57E6C3404}"/>
              </a:ext>
            </a:extLst>
          </p:cNvPr>
          <p:cNvSpPr txBox="1"/>
          <p:nvPr/>
        </p:nvSpPr>
        <p:spPr>
          <a:xfrm>
            <a:off x="3421358" y="1573734"/>
            <a:ext cx="98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.env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5C459F-4E8F-27AA-3C89-7BF5ABC04524}"/>
              </a:ext>
            </a:extLst>
          </p:cNvPr>
          <p:cNvSpPr txBox="1"/>
          <p:nvPr/>
        </p:nvSpPr>
        <p:spPr>
          <a:xfrm>
            <a:off x="3088357" y="5140863"/>
            <a:ext cx="16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redis.env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E8D4D5-FF0D-1E82-75EE-454C51134839}"/>
              </a:ext>
            </a:extLst>
          </p:cNvPr>
          <p:cNvSpPr txBox="1"/>
          <p:nvPr/>
        </p:nvSpPr>
        <p:spPr>
          <a:xfrm>
            <a:off x="2226304" y="4184483"/>
            <a:ext cx="16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postgres.env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44989A-35DD-02E7-10E4-F3E59C96CD0D}"/>
              </a:ext>
            </a:extLst>
          </p:cNvPr>
          <p:cNvSpPr txBox="1"/>
          <p:nvPr/>
        </p:nvSpPr>
        <p:spPr>
          <a:xfrm>
            <a:off x="10307875" y="4855913"/>
            <a:ext cx="16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netbox.env</a:t>
            </a:r>
            <a:endParaRPr lang="en-B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U-turn Arrow 1">
            <a:extLst>
              <a:ext uri="{FF2B5EF4-FFF2-40B4-BE49-F238E27FC236}">
                <a16:creationId xmlns:a16="http://schemas.microsoft.com/office/drawing/2014/main" id="{5680A32D-ED51-16B0-3467-9A8B3AA9007C}"/>
              </a:ext>
            </a:extLst>
          </p:cNvPr>
          <p:cNvSpPr/>
          <p:nvPr/>
        </p:nvSpPr>
        <p:spPr>
          <a:xfrm>
            <a:off x="3773537" y="4513429"/>
            <a:ext cx="2112355" cy="457200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9DED11A9-0A9A-22EE-8673-BD410E4AF8D8}"/>
              </a:ext>
            </a:extLst>
          </p:cNvPr>
          <p:cNvSpPr/>
          <p:nvPr/>
        </p:nvSpPr>
        <p:spPr>
          <a:xfrm flipH="1">
            <a:off x="9064941" y="4310616"/>
            <a:ext cx="2085810" cy="457200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48" name="U-turn Arrow 47">
            <a:extLst>
              <a:ext uri="{FF2B5EF4-FFF2-40B4-BE49-F238E27FC236}">
                <a16:creationId xmlns:a16="http://schemas.microsoft.com/office/drawing/2014/main" id="{056BBE83-A321-993A-35EA-4A76507398F0}"/>
              </a:ext>
            </a:extLst>
          </p:cNvPr>
          <p:cNvSpPr/>
          <p:nvPr/>
        </p:nvSpPr>
        <p:spPr>
          <a:xfrm>
            <a:off x="3002377" y="3768919"/>
            <a:ext cx="4556269" cy="457200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34A5D4C8-141C-3F83-820E-DCFD6BDC836B}"/>
              </a:ext>
            </a:extLst>
          </p:cNvPr>
          <p:cNvSpPr/>
          <p:nvPr/>
        </p:nvSpPr>
        <p:spPr>
          <a:xfrm>
            <a:off x="5138939" y="1185639"/>
            <a:ext cx="1818436" cy="1565081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449D8F-2DDF-DDB9-39AC-7542AFB1F74C}"/>
              </a:ext>
            </a:extLst>
          </p:cNvPr>
          <p:cNvCxnSpPr/>
          <p:nvPr/>
        </p:nvCxnSpPr>
        <p:spPr>
          <a:xfrm>
            <a:off x="4327206" y="1758400"/>
            <a:ext cx="1201756" cy="0"/>
          </a:xfrm>
          <a:prstGeom prst="straightConnector1">
            <a:avLst/>
          </a:prstGeom>
          <a:ln w="139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9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36</Words>
  <Application>Microsoft Macintosh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peter.tribout@gmail.com</dc:creator>
  <cp:lastModifiedBy>peter.tribout@gmail.com</cp:lastModifiedBy>
  <cp:revision>32</cp:revision>
  <dcterms:created xsi:type="dcterms:W3CDTF">2020-05-24T13:50:30Z</dcterms:created>
  <dcterms:modified xsi:type="dcterms:W3CDTF">2022-06-30T19:07:02Z</dcterms:modified>
</cp:coreProperties>
</file>